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9" r:id="rId3"/>
    <p:sldId id="261" r:id="rId4"/>
    <p:sldId id="260" r:id="rId5"/>
    <p:sldId id="262" r:id="rId6"/>
  </p:sldIdLst>
  <p:sldSz cx="12192000" cy="6858000"/>
  <p:notesSz cx="6858000" cy="9144000"/>
  <p:embeddedFontLst>
    <p:embeddedFont>
      <p:font typeface="나눔스퀘어_ac Light" pitchFamily="50" charset="-127"/>
      <p:regular r:id="rId7"/>
    </p:embeddedFont>
    <p:embeddedFont>
      <p:font typeface="Arial Black" pitchFamily="34" charset="0"/>
      <p:bold r:id="rId8"/>
    </p:embeddedFont>
    <p:embeddedFont>
      <p:font typeface="맑은 고딕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8685"/>
    <a:srgbClr val="CE4848"/>
    <a:srgbClr val="BC6A5A"/>
    <a:srgbClr val="786FA6"/>
    <a:srgbClr val="6A89CC"/>
    <a:srgbClr val="F19066"/>
    <a:srgbClr val="F7D794"/>
    <a:srgbClr val="C7E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33" d="100"/>
          <a:sy n="33" d="100"/>
        </p:scale>
        <p:origin x="-2688" y="-13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475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16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090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53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722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1811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932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635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07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8711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798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4B838-26CE-47A2-8ECB-13E18F9F87A2}" type="datetimeFigureOut">
              <a:rPr lang="ko-KR" altLang="en-US" smtClean="0"/>
              <a:t>2020-10-21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09AB7-F4A8-45CA-B6BC-D385F8AC77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431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30390"/>
            <a:ext cx="12192001" cy="6527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543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583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8650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1548881" y="5467740"/>
            <a:ext cx="662473" cy="66247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63500">
            <a:solidFill>
              <a:srgbClr val="CE4848">
                <a:alpha val="4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5764763" y="5467739"/>
            <a:ext cx="662473" cy="66247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63500">
            <a:solidFill>
              <a:srgbClr val="CE4848">
                <a:alpha val="4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9980645" y="5467739"/>
            <a:ext cx="662473" cy="662473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63500">
            <a:solidFill>
              <a:srgbClr val="CE4848">
                <a:alpha val="4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-74645" y="-121298"/>
            <a:ext cx="12363061" cy="7165910"/>
          </a:xfrm>
          <a:prstGeom prst="rect">
            <a:avLst/>
          </a:prstGeom>
          <a:solidFill>
            <a:schemeClr val="tx1">
              <a:lumMod val="85000"/>
              <a:lumOff val="1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각 영역에 마우스를 올리거나</a:t>
            </a:r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클릭을 하면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9140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9" name="직사각형 48"/>
          <p:cNvSpPr/>
          <p:nvPr/>
        </p:nvSpPr>
        <p:spPr>
          <a:xfrm>
            <a:off x="-74645" y="-121298"/>
            <a:ext cx="12363061" cy="7165910"/>
          </a:xfrm>
          <a:prstGeom prst="rect">
            <a:avLst/>
          </a:prstGeom>
          <a:solidFill>
            <a:schemeClr val="tx1">
              <a:lumMod val="85000"/>
              <a:lumOff val="1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영역별 제목과 이동할 수 있는 링크 추가</a:t>
            </a:r>
            <a:endParaRPr lang="ko-KR" altLang="en-US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229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907920"/>
            <a:ext cx="12192000" cy="3950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081417" y="2353922"/>
            <a:ext cx="512396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Thank you for watching</a:t>
            </a:r>
            <a:endParaRPr lang="ko-KR" altLang="en-US" sz="3000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87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17</Words>
  <Application>Microsoft Office PowerPoint</Application>
  <PresentationFormat>사용자 지정</PresentationFormat>
  <Paragraphs>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굴림</vt:lpstr>
      <vt:lpstr>Arial</vt:lpstr>
      <vt:lpstr>나눔스퀘어_ac Light</vt:lpstr>
      <vt:lpstr>Arial Black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ehdl66@gmail.com</cp:lastModifiedBy>
  <cp:revision>27</cp:revision>
  <dcterms:created xsi:type="dcterms:W3CDTF">2020-09-23T04:49:26Z</dcterms:created>
  <dcterms:modified xsi:type="dcterms:W3CDTF">2020-10-21T14:17:45Z</dcterms:modified>
</cp:coreProperties>
</file>

<file path=docProps/thumbnail.jpeg>
</file>